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16035338" cy="69945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-300" y="-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04417" y="1144706"/>
            <a:ext cx="12026504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4417" y="3673745"/>
            <a:ext cx="12026504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63324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92377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475289" y="372394"/>
            <a:ext cx="3457620" cy="5927537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2429" y="372394"/>
            <a:ext cx="10172418" cy="592753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1473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71485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4078" y="1743775"/>
            <a:ext cx="13830479" cy="2909528"/>
          </a:xfrm>
        </p:spPr>
        <p:txBody>
          <a:bodyPr anchor="b"/>
          <a:lstStyle>
            <a:lvl1pPr>
              <a:defRPr sz="611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4078" y="4680828"/>
            <a:ext cx="13830479" cy="1530052"/>
          </a:xfrm>
        </p:spPr>
        <p:txBody>
          <a:bodyPr/>
          <a:lstStyle>
            <a:lvl1pPr marL="0" indent="0">
              <a:buNone/>
              <a:defRPr sz="2448">
                <a:solidFill>
                  <a:schemeClr val="tx1">
                    <a:tint val="82000"/>
                  </a:schemeClr>
                </a:solidFill>
              </a:defRPr>
            </a:lvl1pPr>
            <a:lvl2pPr marL="466298" indent="0">
              <a:buNone/>
              <a:defRPr sz="2040">
                <a:solidFill>
                  <a:schemeClr val="tx1">
                    <a:tint val="82000"/>
                  </a:schemeClr>
                </a:solidFill>
              </a:defRPr>
            </a:lvl2pPr>
            <a:lvl3pPr marL="932597" indent="0">
              <a:buNone/>
              <a:defRPr sz="1836">
                <a:solidFill>
                  <a:schemeClr val="tx1">
                    <a:tint val="82000"/>
                  </a:schemeClr>
                </a:solidFill>
              </a:defRPr>
            </a:lvl3pPr>
            <a:lvl4pPr marL="1398895" indent="0">
              <a:buNone/>
              <a:defRPr sz="1632">
                <a:solidFill>
                  <a:schemeClr val="tx1">
                    <a:tint val="82000"/>
                  </a:schemeClr>
                </a:solidFill>
              </a:defRPr>
            </a:lvl4pPr>
            <a:lvl5pPr marL="1865193" indent="0">
              <a:buNone/>
              <a:defRPr sz="1632">
                <a:solidFill>
                  <a:schemeClr val="tx1">
                    <a:tint val="82000"/>
                  </a:schemeClr>
                </a:solidFill>
              </a:defRPr>
            </a:lvl5pPr>
            <a:lvl6pPr marL="2331491" indent="0">
              <a:buNone/>
              <a:defRPr sz="1632">
                <a:solidFill>
                  <a:schemeClr val="tx1">
                    <a:tint val="82000"/>
                  </a:schemeClr>
                </a:solidFill>
              </a:defRPr>
            </a:lvl6pPr>
            <a:lvl7pPr marL="2797790" indent="0">
              <a:buNone/>
              <a:defRPr sz="1632">
                <a:solidFill>
                  <a:schemeClr val="tx1">
                    <a:tint val="82000"/>
                  </a:schemeClr>
                </a:solidFill>
              </a:defRPr>
            </a:lvl7pPr>
            <a:lvl8pPr marL="3264088" indent="0">
              <a:buNone/>
              <a:defRPr sz="1632">
                <a:solidFill>
                  <a:schemeClr val="tx1">
                    <a:tint val="82000"/>
                  </a:schemeClr>
                </a:solidFill>
              </a:defRPr>
            </a:lvl8pPr>
            <a:lvl9pPr marL="3730386" indent="0">
              <a:buNone/>
              <a:defRPr sz="163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13952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429" y="1861968"/>
            <a:ext cx="6815019" cy="443796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17890" y="1861968"/>
            <a:ext cx="6815019" cy="443796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78496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518" y="372394"/>
            <a:ext cx="13830479" cy="135195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519" y="1714631"/>
            <a:ext cx="6783699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519" y="2554944"/>
            <a:ext cx="6783699" cy="375793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117890" y="1714631"/>
            <a:ext cx="6817107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117890" y="2554944"/>
            <a:ext cx="6817107" cy="375793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358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80975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12133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519" y="466302"/>
            <a:ext cx="5171813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7107" y="1007083"/>
            <a:ext cx="8117890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519" y="2098357"/>
            <a:ext cx="5171813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20180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519" y="466302"/>
            <a:ext cx="5171813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107" y="1007083"/>
            <a:ext cx="8117890" cy="4970646"/>
          </a:xfrm>
        </p:spPr>
        <p:txBody>
          <a:bodyPr anchor="t"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519" y="2098357"/>
            <a:ext cx="5171813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36929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2430" y="372394"/>
            <a:ext cx="13830479" cy="1351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430" y="1861968"/>
            <a:ext cx="13830479" cy="443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2430" y="6482889"/>
            <a:ext cx="3607951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304908-9BF7-4106-88C5-34479AB4CC4A}" type="datetimeFigureOut">
              <a:rPr lang="es-CL" smtClean="0"/>
              <a:t>29-09-2024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11706" y="6482889"/>
            <a:ext cx="541192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24957" y="6482889"/>
            <a:ext cx="3607951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813AE8-D47A-4D81-BAC6-FFC71451A1A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04413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32597" rtl="0" eaLnBrk="1" latinLnBrk="0" hangingPunct="1">
        <a:lnSpc>
          <a:spcPct val="90000"/>
        </a:lnSpc>
        <a:spcBef>
          <a:spcPct val="0"/>
        </a:spcBef>
        <a:buNone/>
        <a:defRPr sz="44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149" indent="-233149" algn="l" defTabSz="932597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69944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2pPr>
      <a:lvl3pPr marL="1165746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632044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2098342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564641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05A8F611-F2DF-B76E-C42E-6E1ADFB309D9}"/>
              </a:ext>
            </a:extLst>
          </p:cNvPr>
          <p:cNvSpPr/>
          <p:nvPr/>
        </p:nvSpPr>
        <p:spPr>
          <a:xfrm>
            <a:off x="846300" y="1511012"/>
            <a:ext cx="3145614" cy="16585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EF4001D-7573-B634-DDFA-82715272DF3C}"/>
              </a:ext>
            </a:extLst>
          </p:cNvPr>
          <p:cNvSpPr txBox="1"/>
          <p:nvPr/>
        </p:nvSpPr>
        <p:spPr>
          <a:xfrm>
            <a:off x="1540943" y="705358"/>
            <a:ext cx="4032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000" b="1" dirty="0">
                <a:latin typeface="Biome Light" panose="020B0303030204020804" pitchFamily="34" charset="0"/>
                <a:cs typeface="Biome Light" panose="020B0303030204020804" pitchFamily="34" charset="0"/>
              </a:rPr>
              <a:t>DM</a:t>
            </a:r>
          </a:p>
        </p:txBody>
      </p:sp>
      <p:pic>
        <p:nvPicPr>
          <p:cNvPr id="5" name="Imagen 4" descr="Icono&#10;&#10;Descripción generada automáticamente">
            <a:extLst>
              <a:ext uri="{FF2B5EF4-FFF2-40B4-BE49-F238E27FC236}">
                <a16:creationId xmlns:a16="http://schemas.microsoft.com/office/drawing/2014/main" id="{C77B7D5C-6853-C5C5-9110-4088F5AA41C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2917" y1="39167" x2="32750" y2="47333"/>
                        <a14:foregroundMark x1="58000" y1="54917" x2="52167" y2="54583"/>
                        <a14:foregroundMark x1="57333" y1="70167" x2="58583" y2="73833"/>
                        <a14:foregroundMark x1="41583" y1="69583" x2="39667" y2="74583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saturation sat="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108" t="12482" r="24660" b="14847"/>
          <a:stretch/>
        </p:blipFill>
        <p:spPr>
          <a:xfrm>
            <a:off x="2106098" y="305245"/>
            <a:ext cx="183742" cy="24622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09E51600-50AF-8F71-3AB0-CA374E05F437}"/>
              </a:ext>
            </a:extLst>
          </p:cNvPr>
          <p:cNvSpPr txBox="1"/>
          <p:nvPr/>
        </p:nvSpPr>
        <p:spPr>
          <a:xfrm>
            <a:off x="1245615" y="305247"/>
            <a:ext cx="9484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900" dirty="0">
                <a:latin typeface="Biome Light" panose="020B0303030204020804" pitchFamily="34" charset="0"/>
                <a:cs typeface="Biome Light" panose="020B0303030204020804" pitchFamily="34" charset="0"/>
              </a:rPr>
              <a:t>DecoMuebles</a:t>
            </a:r>
          </a:p>
        </p:txBody>
      </p:sp>
      <p:pic>
        <p:nvPicPr>
          <p:cNvPr id="10" name="Imagen 9" descr="Forma&#10;&#10;Descripción generada automáticamente con confianza media">
            <a:extLst>
              <a:ext uri="{FF2B5EF4-FFF2-40B4-BE49-F238E27FC236}">
                <a16:creationId xmlns:a16="http://schemas.microsoft.com/office/drawing/2014/main" id="{DC434D74-0CC3-5362-6FA7-86B3EAB506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801" y="3696474"/>
            <a:ext cx="938318" cy="191634"/>
          </a:xfrm>
          <a:prstGeom prst="rect">
            <a:avLst/>
          </a:prstGeom>
        </p:spPr>
      </p:pic>
      <p:pic>
        <p:nvPicPr>
          <p:cNvPr id="12" name="Imagen 11" descr="Texto&#10;&#10;Descripción generada automáticamente">
            <a:extLst>
              <a:ext uri="{FF2B5EF4-FFF2-40B4-BE49-F238E27FC236}">
                <a16:creationId xmlns:a16="http://schemas.microsoft.com/office/drawing/2014/main" id="{53A686C4-51A5-3963-3092-255DA57092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689" y="1731885"/>
            <a:ext cx="1134494" cy="231914"/>
          </a:xfrm>
          <a:prstGeom prst="rect">
            <a:avLst/>
          </a:prstGeom>
        </p:spPr>
      </p:pic>
      <p:pic>
        <p:nvPicPr>
          <p:cNvPr id="14" name="Imagen 13" descr="Forma&#10;&#10;Descripción generada automáticamente con confianza media">
            <a:extLst>
              <a:ext uri="{FF2B5EF4-FFF2-40B4-BE49-F238E27FC236}">
                <a16:creationId xmlns:a16="http://schemas.microsoft.com/office/drawing/2014/main" id="{7E928060-25FB-0103-9E4A-AFF313F978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142" y="3931367"/>
            <a:ext cx="320306" cy="230238"/>
          </a:xfrm>
          <a:prstGeom prst="rect">
            <a:avLst/>
          </a:prstGeom>
        </p:spPr>
      </p:pic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421B7378-AF4A-FF30-D63A-5868F2987D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144" y="1939484"/>
            <a:ext cx="320304" cy="229808"/>
          </a:xfrm>
          <a:prstGeom prst="rect">
            <a:avLst/>
          </a:prstGeom>
        </p:spPr>
      </p:pic>
      <p:pic>
        <p:nvPicPr>
          <p:cNvPr id="20" name="Imagen 19" descr="Cocina y zona del comedor con banco de madera junto con juego de mesa de comedor con platos y pinchos en servilletas, manteles y jarrón">
            <a:extLst>
              <a:ext uri="{FF2B5EF4-FFF2-40B4-BE49-F238E27FC236}">
                <a16:creationId xmlns:a16="http://schemas.microsoft.com/office/drawing/2014/main" id="{BB098AF4-3826-DB6A-18B5-117C396738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4" t="31453" r="4948" b="6507"/>
          <a:stretch/>
        </p:blipFill>
        <p:spPr>
          <a:xfrm>
            <a:off x="6227064" y="3736587"/>
            <a:ext cx="3538728" cy="128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084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Sala con mesa de madera larga y sillas redondas modernas en suelo de madera">
            <a:extLst>
              <a:ext uri="{FF2B5EF4-FFF2-40B4-BE49-F238E27FC236}">
                <a16:creationId xmlns:a16="http://schemas.microsoft.com/office/drawing/2014/main" id="{7FB43771-A538-8AB7-1DEB-CFB31D552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422"/>
          <a:stretch/>
        </p:blipFill>
        <p:spPr>
          <a:xfrm>
            <a:off x="-34068" y="2061017"/>
            <a:ext cx="16069406" cy="493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764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238</TotalTime>
  <Words>2</Words>
  <Application>Microsoft Office PowerPoint</Application>
  <PresentationFormat>Personalizado</PresentationFormat>
  <Paragraphs>2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Biome Light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Barbara Paredes</dc:creator>
  <cp:lastModifiedBy>Barbara Paredes</cp:lastModifiedBy>
  <cp:revision>5</cp:revision>
  <dcterms:created xsi:type="dcterms:W3CDTF">2024-09-29T19:34:27Z</dcterms:created>
  <dcterms:modified xsi:type="dcterms:W3CDTF">2024-09-29T23:32:43Z</dcterms:modified>
</cp:coreProperties>
</file>

<file path=docProps/thumbnail.jpeg>
</file>